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4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1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3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9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8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61A6-A16A-4703-BABF-214A2109706C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8067-5CAC-4D5E-B0E9-78BBB2DE2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BADD6-B0FF-7F3F-8BE7-BFAC8161D587}"/>
              </a:ext>
            </a:extLst>
          </p:cNvPr>
          <p:cNvSpPr txBox="1"/>
          <p:nvPr/>
        </p:nvSpPr>
        <p:spPr>
          <a:xfrm>
            <a:off x="1296152" y="4227286"/>
            <a:ext cx="809950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000000"/>
                </a:solidFill>
                <a:ea typeface="Times New Roman" panose="02020603050405020304" pitchFamily="18" charset="0"/>
              </a:rPr>
              <a:t>Thursday 5</a:t>
            </a:r>
            <a:r>
              <a:rPr lang="en-GB" sz="3600" b="1" baseline="30000">
                <a:solidFill>
                  <a:srgbClr val="000000"/>
                </a:solidFill>
                <a:ea typeface="Times New Roman" panose="02020603050405020304" pitchFamily="18" charset="0"/>
              </a:rPr>
              <a:t>th</a:t>
            </a:r>
            <a:r>
              <a:rPr lang="en-GB" sz="3600" b="1">
                <a:solidFill>
                  <a:srgbClr val="000000"/>
                </a:solidFill>
                <a:ea typeface="Times New Roman" panose="02020603050405020304" pitchFamily="18" charset="0"/>
              </a:rPr>
              <a:t> March 2026</a:t>
            </a:r>
            <a:endParaRPr lang="en-GB" sz="3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endParaRPr lang="en-GB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Oven Baked </a:t>
            </a:r>
            <a:r>
              <a:rPr lang="en-GB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MudBurger</a:t>
            </a:r>
            <a:endParaRPr lang="en-GB" sz="32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or</a:t>
            </a:r>
            <a:endParaRPr lang="en-GB" sz="3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Vegetarian </a:t>
            </a:r>
            <a:r>
              <a:rPr lang="en-GB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Mudburger</a:t>
            </a:r>
            <a:endParaRPr lang="en-GB" sz="32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ea typeface="Calibri" panose="020F0502020204030204" pitchFamily="34" charset="0"/>
              </a:rPr>
              <a:t>featured in ‘James &amp; The Giant Peach’</a:t>
            </a:r>
            <a:endParaRPr lang="en-GB" sz="3200" i="1" dirty="0">
              <a:effectLst/>
              <a:ea typeface="Calibri" panose="020F0502020204030204" pitchFamily="34" charset="0"/>
            </a:endParaRPr>
          </a:p>
          <a:p>
            <a:pPr algn="ctr"/>
            <a:endParaRPr lang="en-GB" sz="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GB" sz="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Witches’ Finger Chips</a:t>
            </a:r>
          </a:p>
          <a:p>
            <a:pPr algn="ctr"/>
            <a:r>
              <a:rPr lang="en-GB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en-GB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rom ‘The Witches!’</a:t>
            </a:r>
          </a:p>
          <a:p>
            <a:pPr algn="ctr"/>
            <a:endParaRPr lang="en-GB" sz="800" dirty="0">
              <a:effectLst/>
              <a:ea typeface="Calibri" panose="020F0502020204030204" pitchFamily="34" charset="0"/>
            </a:endParaRPr>
          </a:p>
          <a:p>
            <a:pPr algn="ctr"/>
            <a:endParaRPr lang="en-GB" sz="800" b="1" dirty="0">
              <a:ea typeface="Calibri" panose="020F0502020204030204" pitchFamily="34" charset="0"/>
            </a:endParaRPr>
          </a:p>
          <a:p>
            <a:pPr algn="ctr"/>
            <a:r>
              <a:rPr lang="en-GB" sz="3200" b="1" dirty="0">
                <a:ea typeface="Calibri" panose="020F0502020204030204" pitchFamily="34" charset="0"/>
              </a:rPr>
              <a:t>Amazing Seasonal Vegetables </a:t>
            </a:r>
          </a:p>
          <a:p>
            <a:pPr algn="ctr"/>
            <a:endParaRPr lang="en-GB" sz="800" dirty="0">
              <a:ea typeface="Calibri" panose="020F0502020204030204" pitchFamily="34" charset="0"/>
            </a:endParaRPr>
          </a:p>
          <a:p>
            <a:pPr algn="ctr"/>
            <a:endParaRPr lang="en-GB" sz="800" dirty="0">
              <a:ea typeface="Calibri" panose="020F0502020204030204" pitchFamily="34" charset="0"/>
            </a:endParaRPr>
          </a:p>
          <a:p>
            <a:pPr algn="ctr"/>
            <a:r>
              <a:rPr lang="en-GB" sz="3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Snozzcumber</a:t>
            </a:r>
            <a:r>
              <a:rPr lang="en-GB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Salad</a:t>
            </a:r>
            <a:endParaRPr lang="en-GB" sz="3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Will be available in 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the S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alad 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W</a:t>
            </a:r>
            <a:r>
              <a:rPr lang="en-GB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heelbarrow </a:t>
            </a:r>
          </a:p>
          <a:p>
            <a:pPr algn="ctr"/>
            <a:r>
              <a:rPr lang="en-GB" sz="3200" i="1" dirty="0">
                <a:solidFill>
                  <a:srgbClr val="000000"/>
                </a:solidFill>
                <a:ea typeface="Times New Roman" panose="02020603050405020304" pitchFamily="18" charset="0"/>
              </a:rPr>
              <a:t>From ‘The Big Friendly Giant’</a:t>
            </a:r>
          </a:p>
          <a:p>
            <a:pPr algn="ctr"/>
            <a:r>
              <a:rPr lang="en-GB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(BFG)</a:t>
            </a:r>
          </a:p>
          <a:p>
            <a:pPr algn="ctr"/>
            <a:endParaRPr lang="en-GB" sz="1000" b="1" i="1" dirty="0">
              <a:effectLst/>
              <a:ea typeface="Calibri" panose="020F0502020204030204" pitchFamily="34" charset="0"/>
            </a:endParaRPr>
          </a:p>
          <a:p>
            <a:pPr algn="ctr"/>
            <a:endParaRPr lang="en-GB" sz="1000" b="1" i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Willy Wonka Chocolate Cup </a:t>
            </a:r>
            <a:r>
              <a:rPr lang="en-GB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C</a:t>
            </a:r>
            <a:r>
              <a:rPr lang="en-GB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akes</a:t>
            </a:r>
          </a:p>
          <a:p>
            <a:pPr algn="ctr"/>
            <a:r>
              <a:rPr lang="en-GB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Consumed in Charlie &amp; The Chocolate factory</a:t>
            </a:r>
            <a:endParaRPr lang="en-GB" sz="3200" i="1" dirty="0">
              <a:effectLst/>
              <a:ea typeface="Calibri" panose="020F0502020204030204" pitchFamily="34" charset="0"/>
            </a:endParaRP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675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est Document" ma:contentTypeID="0x01010009A980BDB0CFFD4E9CCD084A6AB89D6900413B106EA87EF245B3445C07F767F92B" ma:contentTypeVersion="30" ma:contentTypeDescription="" ma:contentTypeScope="" ma:versionID="fd60002a47e725d483a3237f959ba2d2">
  <xsd:schema xmlns:xsd="http://www.w3.org/2001/XMLSchema" xmlns:xs="http://www.w3.org/2001/XMLSchema" xmlns:p="http://schemas.microsoft.com/office/2006/metadata/properties" xmlns:ns2="397171f9-58e3-4100-b2a6-9725c9d6c404" xmlns:ns3="4d1c787f-892c-4671-9dfa-29d21778de92" xmlns:ns4="ea1d7762-af8f-449b-b87a-d3d296af37b8" targetNamespace="http://schemas.microsoft.com/office/2006/metadata/properties" ma:root="true" ma:fieldsID="10159209c6f15a16f44e7e83b8c6c415" ns2:_="" ns3:_="" ns4:_="">
    <xsd:import namespace="397171f9-58e3-4100-b2a6-9725c9d6c404"/>
    <xsd:import namespace="4d1c787f-892c-4671-9dfa-29d21778de92"/>
    <xsd:import namespace="ea1d7762-af8f-449b-b87a-d3d296af37b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e3330437047642dbbf884f4a81df2f50" minOccurs="0"/>
                <xsd:element ref="ns2:TaxCatchAllLabel" minOccurs="0"/>
                <xsd:element ref="ns2:o726f89f2adc4f62aa75ad3b43bdf384" minOccurs="0"/>
                <xsd:element ref="ns2:TaxKeywordTaxHTFiel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DateTaken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171f9-58e3-4100-b2a6-9725c9d6c404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list="{54077c85-a89a-4088-8cc8-5da14fe5b1e9}" ma:internalName="TaxCatchAll" ma:readOnly="false" ma:showField="CatchAllData" ma:web="397171f9-58e3-4100-b2a6-9725c9d6c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330437047642dbbf884f4a81df2f50" ma:index="12" nillable="true" ma:taxonomy="true" ma:internalName="e3330437047642dbbf884f4a81df2f50" ma:taxonomyFieldName="Document_x0020_Type" ma:displayName="Document Type" ma:readOnly="false" ma:fieldId="{e3330437-0476-42db-bf88-4f4a81df2f50}" ma:sspId="c428fd5a-5da6-448f-b3e6-f4c3d406a2a4" ma:termSetId="5f1b5961-6f27-433b-8685-1daa8a25e2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list="{54077c85-a89a-4088-8cc8-5da14fe5b1e9}" ma:internalName="TaxCatchAllLabel" ma:readOnly="true" ma:showField="CatchAllDataLabel" ma:web="397171f9-58e3-4100-b2a6-9725c9d6c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726f89f2adc4f62aa75ad3b43bdf384" ma:index="14" nillable="true" ma:taxonomy="true" ma:internalName="o726f89f2adc4f62aa75ad3b43bdf384" ma:taxonomyFieldName="Subject_x0020_Matter" ma:displayName="Subject Matter" ma:readOnly="false" ma:fieldId="{8726f89f-2adc-4f62-aa75-ad3b43bdf384}" ma:sspId="c428fd5a-5da6-448f-b3e6-f4c3d406a2a4" ma:termSetId="6753faf0-a5ca-402b-8976-7597f0c071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428fd5a-5da6-448f-b3e6-f4c3d406a2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c787f-892c-4671-9dfa-29d21778de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d7762-af8f-449b-b87a-d3d296af37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428fd5a-5da6-448f-b3e6-f4c3d406a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97171f9-58e3-4100-b2a6-9725c9d6c404">
      <Terms xmlns="http://schemas.microsoft.com/office/infopath/2007/PartnerControls"/>
    </TaxKeywordTaxHTField>
    <TaxCatchAll xmlns="397171f9-58e3-4100-b2a6-9725c9d6c404" xsi:nil="true"/>
    <lcf76f155ced4ddcb4097134ff3c332f xmlns="ea1d7762-af8f-449b-b87a-d3d296af37b8">
      <Terms xmlns="http://schemas.microsoft.com/office/infopath/2007/PartnerControls"/>
    </lcf76f155ced4ddcb4097134ff3c332f>
    <e3330437047642dbbf884f4a81df2f50 xmlns="397171f9-58e3-4100-b2a6-9725c9d6c404">
      <Terms xmlns="http://schemas.microsoft.com/office/infopath/2007/PartnerControls"/>
    </e3330437047642dbbf884f4a81df2f50>
    <o726f89f2adc4f62aa75ad3b43bdf384 xmlns="397171f9-58e3-4100-b2a6-9725c9d6c404">
      <Terms xmlns="http://schemas.microsoft.com/office/infopath/2007/PartnerControls"/>
    </o726f89f2adc4f62aa75ad3b43bdf38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B80B2-12D7-46D7-A3A1-BC8E863E8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171f9-58e3-4100-b2a6-9725c9d6c404"/>
    <ds:schemaRef ds:uri="4d1c787f-892c-4671-9dfa-29d21778de92"/>
    <ds:schemaRef ds:uri="ea1d7762-af8f-449b-b87a-d3d296af3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903D0-B32F-45F9-9574-D0F7CF26EDC7}">
  <ds:schemaRefs>
    <ds:schemaRef ds:uri="http://purl.org/dc/elements/1.1/"/>
    <ds:schemaRef ds:uri="http://schemas.microsoft.com/office/2006/metadata/properties"/>
    <ds:schemaRef ds:uri="http://purl.org/dc/terms/"/>
    <ds:schemaRef ds:uri="39416824-9dd0-4fa5-b1bf-fe57bca58bb3"/>
    <ds:schemaRef ds:uri="b9f06da1-6425-4b6d-bbf4-43537df49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341504a-83c4-43dd-89f8-747e4f03b1a7"/>
    <ds:schemaRef ds:uri="http://www.w3.org/XML/1998/namespace"/>
    <ds:schemaRef ds:uri="http://purl.org/dc/dcmitype/"/>
    <ds:schemaRef ds:uri="397171f9-58e3-4100-b2a6-9725c9d6c404"/>
    <ds:schemaRef ds:uri="ea1d7762-af8f-449b-b87a-d3d296af37b8"/>
  </ds:schemaRefs>
</ds:datastoreItem>
</file>

<file path=customXml/itemProps3.xml><?xml version="1.0" encoding="utf-8"?>
<ds:datastoreItem xmlns:ds="http://schemas.openxmlformats.org/officeDocument/2006/customXml" ds:itemID="{5FB30751-B888-4C5B-B02B-75FAF6B4394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376937a-74b0-41c5-98e1-6157ec71fafc}" enabled="0" method="" siteId="{a376937a-74b0-41c5-98e1-6157ec71fa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Mark Argent</cp:lastModifiedBy>
  <cp:revision>5</cp:revision>
  <dcterms:created xsi:type="dcterms:W3CDTF">2021-09-10T14:52:24Z</dcterms:created>
  <dcterms:modified xsi:type="dcterms:W3CDTF">2026-02-27T09:09:31Z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0x01010009A980BDB0CFFD4E9CCD084A6AB89D6900413B106EA87EF245B3445C07F767F92B</vt:lpwstr>
  </property>
  <property fmtid="{D5CDD505-2E9C-101B-9397-08002B2CF9AE}" pid="3" name="TaxKeyword">
    <vt:lpwstr/>
  </property>
  <property fmtid="{D5CDD505-2E9C-101B-9397-08002B2CF9AE}" pid="4" name="Order">
    <vt:r8>19719300</vt:r8>
  </property>
  <property fmtid="{D5CDD505-2E9C-101B-9397-08002B2CF9AE}" pid="5" name="_ExtendedDescription">
    <vt:lpwstr/>
  </property>
  <property fmtid="{D5CDD505-2E9C-101B-9397-08002B2CF9AE}" pid="6" name="Subject Matter">
    <vt:lpwstr/>
  </property>
  <property fmtid="{D5CDD505-2E9C-101B-9397-08002B2CF9AE}" pid="7" name="Document Type">
    <vt:lpwstr/>
  </property>
  <property fmtid="{D5CDD505-2E9C-101B-9397-08002B2CF9AE}" pid="8" name="MediaServiceImageTags">
    <vt:lpwstr/>
  </property>
</Properties>
</file>